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xlsx" ContentType="application/vnd.openxmlformats-officedocument.spreadsheetml.sheet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EF19CAAC-589F-44A8-872B-849980AEC836}">
          <p14:sldIdLst>
            <p14:sldId id="256"/>
            <p14:sldId id="257"/>
            <p14:sldId id="262"/>
            <p14:sldId id="259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-712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1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0EFDCA6-F977-4AEA-AC4D-17552D0A1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F05B0EC2-EBC8-4431-8501-E7D0D0394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00F3EE7-A327-4799-96A4-425808683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EA3B-A4D3-4A83-AC4F-5CC904E39039}" type="datetimeFigureOut">
              <a:rPr lang="de-DE" smtClean="0"/>
              <a:t>02.02.18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99D49A6-2713-4FCF-8FB4-250F20D20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58E1021-46F5-459A-8148-D9EDD3763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E1E5-90AB-4EEF-8D42-356365AEB4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232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10C2578-B669-4211-9434-50EFB619A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D76CDD35-3A95-4698-B58D-3B81CD8AA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9320C57-B572-4A52-9510-8BF289DD7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EA3B-A4D3-4A83-AC4F-5CC904E39039}" type="datetimeFigureOut">
              <a:rPr lang="de-DE" smtClean="0"/>
              <a:t>02.02.18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122C0C1-E51A-4D40-8FAB-3285CBDBC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5C2580E-D81A-488A-85DF-A0BBEACA5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E1E5-90AB-4EEF-8D42-356365AEB4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09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39382228-85A0-484F-8BED-F06A4318B2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9BD12D27-9BDF-4A7A-A4ED-632EB13BF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1804919-A6A6-42E5-8A31-450BFC982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EA3B-A4D3-4A83-AC4F-5CC904E39039}" type="datetimeFigureOut">
              <a:rPr lang="de-DE" smtClean="0"/>
              <a:t>02.02.18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943B190-D469-4DB7-809C-80E3E0B42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6D951AE-E3A0-4DB4-BE58-A601624A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E1E5-90AB-4EEF-8D42-356365AEB4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374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116CD3A-3797-4E47-BCDC-C06676356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58ECDC0-B75C-486D-B32B-CEB4234F1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4F48BA2-F09C-4BE8-88DA-56E4942F6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EA3B-A4D3-4A83-AC4F-5CC904E39039}" type="datetimeFigureOut">
              <a:rPr lang="de-DE" smtClean="0"/>
              <a:t>02.02.18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650FB49-BE05-4C17-BC20-6F1110AE0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A701DD5-50C4-4A14-886C-D4D0E334E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E1E5-90AB-4EEF-8D42-356365AEB4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03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4308304-BCEE-4B23-BBDD-E6F196884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8E6DDB54-D3A0-4D8B-9C93-42DC22AAB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7578ED5-F202-4DF2-9103-7BA6E10CD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EA3B-A4D3-4A83-AC4F-5CC904E39039}" type="datetimeFigureOut">
              <a:rPr lang="de-DE" smtClean="0"/>
              <a:t>02.02.18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1806C3C-8E00-44FB-8042-A22794303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E475FF7-AF66-4AD0-B606-5E8D9C9DE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E1E5-90AB-4EEF-8D42-356365AEB4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048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1B4032C-A4C9-47DB-86F5-30CA2EEE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A06DE2A-199C-4E83-A109-820F821713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2458EC9F-B0E4-4D73-AC57-3132512945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20CC0789-963A-4F90-B5A6-054C0C0B1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EA3B-A4D3-4A83-AC4F-5CC904E39039}" type="datetimeFigureOut">
              <a:rPr lang="de-DE" smtClean="0"/>
              <a:t>02.02.18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63DF30A1-C570-47A9-AC86-FF58DC95E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FC7A43CA-152B-48A6-95C5-EDEF125B8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E1E5-90AB-4EEF-8D42-356365AEB4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266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6467259-AA49-4BEC-9A03-40C7C22CE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D740B615-94B8-4CE6-BE82-64EC911CD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FF2C7750-C17F-4481-B1D9-936B09FCE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04EF9D46-3D4B-4E48-BC68-933E71EA4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5A005DC6-DFBB-4199-904D-7FE674C09C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5B32CC3B-8A8A-4588-951A-C9A00A893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EA3B-A4D3-4A83-AC4F-5CC904E39039}" type="datetimeFigureOut">
              <a:rPr lang="de-DE" smtClean="0"/>
              <a:t>02.02.18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B4C98C4B-FB95-47B0-AAF6-2DD856F23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2DCF9199-D0EF-40AA-ABDA-65FE2765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E1E5-90AB-4EEF-8D42-356365AEB4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03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9038AAC-AD80-40CD-95B4-AB2D4BC0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B375EB4D-9092-4E73-B484-BBA0A9F51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EA3B-A4D3-4A83-AC4F-5CC904E39039}" type="datetimeFigureOut">
              <a:rPr lang="de-DE" smtClean="0"/>
              <a:t>02.02.18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57DDC589-475E-4DA6-A442-5A3000352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E0FB018E-055F-4AD8-AEBA-7B850FEFB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E1E5-90AB-4EEF-8D42-356365AEB4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76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4EE43813-5884-4D1B-B821-31E6ACF95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EA3B-A4D3-4A83-AC4F-5CC904E39039}" type="datetimeFigureOut">
              <a:rPr lang="de-DE" smtClean="0"/>
              <a:t>02.02.18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E7F17FA7-F4C2-466A-AC55-43443DBF7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0FB76B46-8092-40F6-A76B-2C9697DDB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E1E5-90AB-4EEF-8D42-356365AEB4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809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D2BFFD2-4A1D-4FB4-9CF3-E00874D83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D80E6E7-AA33-4602-BE84-BB8C059E4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A875F0B4-8AB5-48D8-9216-B0B146B4C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9384CDB1-5049-4977-95AB-AADDF97DB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EA3B-A4D3-4A83-AC4F-5CC904E39039}" type="datetimeFigureOut">
              <a:rPr lang="de-DE" smtClean="0"/>
              <a:t>02.02.18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865C5EB6-3464-4681-89E0-1C2FA908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E57D07AF-FB89-4427-9D0A-A07501030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E1E5-90AB-4EEF-8D42-356365AEB4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038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FB88DD6-1256-4DC6-9AA1-113F5D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B161F780-9989-440A-BE28-5800DA3CAF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DF58D26D-8545-481F-BD67-CD8A70ADE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D1B45642-8951-481D-A351-26170543F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EA3B-A4D3-4A83-AC4F-5CC904E39039}" type="datetimeFigureOut">
              <a:rPr lang="de-DE" smtClean="0"/>
              <a:t>02.02.18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AAE71673-571B-4507-90E6-00494E870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AB6A3848-71CF-42B3-87F0-B4EB8CE4B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E1E5-90AB-4EEF-8D42-356365AEB4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798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CF62CF02-C49A-4229-B692-045BD9CC4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034E24B3-9DDA-4E6B-8035-AAB9341AE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E564F33-DF6E-4D8F-AA97-F75A60D9B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3EA3B-A4D3-4A83-AC4F-5CC904E39039}" type="datetimeFigureOut">
              <a:rPr lang="de-DE" smtClean="0"/>
              <a:t>02.02.18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074BE0E-1EEB-4DEF-853C-6FEC99DD71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E3A87F4-FFDC-40E0-AAFE-1603DC60A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0E1E5-90AB-4EEF-8D42-356365AEB4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966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package" Target="../embeddings/Microsoft_Excel-Tabelle1.xlsx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package" Target="../embeddings/Microsoft_Excel-Tabelle2.xlsx"/><Relationship Id="rId5" Type="http://schemas.openxmlformats.org/officeDocument/2006/relationships/image" Target="../media/image2.emf"/><Relationship Id="rId6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A5A8DE3-111C-4E28-9C9D-C1BE43119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1722" y="2197764"/>
            <a:ext cx="9144000" cy="3105799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latin typeface="Berlin Sans FB Demi" panose="020E0802020502020306" pitchFamily="34" charset="0"/>
              </a:rPr>
              <a:t>Trainer Lizenz</a:t>
            </a:r>
            <a:br>
              <a:rPr lang="de-DE" b="1" dirty="0" smtClean="0">
                <a:latin typeface="Berlin Sans FB Demi" panose="020E0802020502020306" pitchFamily="34" charset="0"/>
              </a:rPr>
            </a:br>
            <a:r>
              <a:rPr lang="de-DE" b="1" dirty="0" smtClean="0">
                <a:latin typeface="Berlin Sans FB Demi" panose="020E0802020502020306" pitchFamily="34" charset="0"/>
              </a:rPr>
              <a:t/>
            </a:r>
            <a:br>
              <a:rPr lang="de-DE" b="1" dirty="0" smtClean="0">
                <a:latin typeface="Berlin Sans FB Demi" panose="020E0802020502020306" pitchFamily="34" charset="0"/>
              </a:rPr>
            </a:br>
            <a:r>
              <a:rPr lang="de-DE" b="1" dirty="0" smtClean="0">
                <a:latin typeface="Berlin Sans FB Demi" panose="020E0802020502020306" pitchFamily="34" charset="0"/>
              </a:rPr>
              <a:t>DOSB </a:t>
            </a:r>
            <a:r>
              <a:rPr lang="de-DE" b="1" dirty="0" smtClean="0">
                <a:latin typeface="Berlin Sans FB Demi" panose="020E0802020502020306" pitchFamily="34" charset="0"/>
                <a:sym typeface="Wingdings"/>
              </a:rPr>
              <a:t> BLSV</a:t>
            </a:r>
            <a:r>
              <a:rPr lang="de-DE" b="1" dirty="0" smtClean="0">
                <a:latin typeface="Berlin Sans FB Demi" panose="020E0802020502020306" pitchFamily="34" charset="0"/>
              </a:rPr>
              <a:t/>
            </a:r>
            <a:br>
              <a:rPr lang="de-DE" b="1" dirty="0" smtClean="0">
                <a:latin typeface="Berlin Sans FB Demi" panose="020E0802020502020306" pitchFamily="34" charset="0"/>
              </a:rPr>
            </a:br>
            <a:r>
              <a:rPr lang="de-DE" b="1" dirty="0" smtClean="0">
                <a:latin typeface="Berlin Sans FB Demi" panose="020E0802020502020306" pitchFamily="34" charset="0"/>
              </a:rPr>
              <a:t>2018</a:t>
            </a:r>
            <a:endParaRPr lang="de-DE" sz="4800" dirty="0">
              <a:latin typeface="Berlin Sans FB Demi" panose="020E0802020502020306" pitchFamily="34" charset="0"/>
            </a:endParaRPr>
          </a:p>
        </p:txBody>
      </p:sp>
      <p:pic>
        <p:nvPicPr>
          <p:cNvPr id="4" name="Grafik 3" descr="I:\Alex Allerlei\Rugby\Bayern\Logo\Logo RVBy 2012.png">
            <a:extLst>
              <a:ext uri="{FF2B5EF4-FFF2-40B4-BE49-F238E27FC236}">
                <a16:creationId xmlns:a16="http://schemas.microsoft.com/office/drawing/2014/main" xmlns="" id="{D3C7053D-443C-4B1D-8900-1CA9CEEA022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52363" y="98474"/>
            <a:ext cx="3739637" cy="2861945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39029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I:\Alex Allerlei\Rugby\Bayern\Logo\Logo RVBy 2012.png">
            <a:extLst>
              <a:ext uri="{FF2B5EF4-FFF2-40B4-BE49-F238E27FC236}">
                <a16:creationId xmlns:a16="http://schemas.microsoft.com/office/drawing/2014/main" xmlns="" id="{65B75209-91A0-4558-BEB8-4E8C477AC25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57097" y="0"/>
            <a:ext cx="2081892" cy="1669774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12" name="Titel 11">
            <a:extLst>
              <a:ext uri="{FF2B5EF4-FFF2-40B4-BE49-F238E27FC236}">
                <a16:creationId xmlns:a16="http://schemas.microsoft.com/office/drawing/2014/main" xmlns="" id="{EE12D6E4-FD48-464B-A822-8BBA98CBA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83" y="1721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e-DE" sz="3600" dirty="0" smtClean="0">
                <a:latin typeface="Berlin Sans FB Demi" panose="020E0802020502020306" pitchFamily="34" charset="0"/>
              </a:rPr>
              <a:t>Beantragung DOSB Trainer Lizenz</a:t>
            </a:r>
            <a:endParaRPr lang="de-DE" sz="3600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541999"/>
              </p:ext>
            </p:extLst>
          </p:nvPr>
        </p:nvGraphicFramePr>
        <p:xfrm>
          <a:off x="268938" y="1702724"/>
          <a:ext cx="11670064" cy="415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rbeitsblatt" r:id="rId4" imgW="15240000" imgH="4686300" progId="Excel.Sheet.12">
                  <p:embed/>
                </p:oleObj>
              </mc:Choice>
              <mc:Fallback>
                <p:oleObj name="Arbeitsblatt" r:id="rId4" imgW="15240000" imgH="46863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8938" y="1702724"/>
                        <a:ext cx="11670064" cy="4159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95384" y="5736226"/>
            <a:ext cx="120687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DOSB Lizenz(en) werden dem Lizenzinhaber per MAIL direkt als </a:t>
            </a:r>
            <a:r>
              <a:rPr lang="de-DE" sz="2800" b="1" dirty="0" err="1" smtClean="0"/>
              <a:t>pdf</a:t>
            </a:r>
            <a:r>
              <a:rPr lang="de-DE" sz="2800" b="1" dirty="0" smtClean="0"/>
              <a:t> zugeschickt.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535256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I:\Alex Allerlei\Rugby\Bayern\Logo\Logo RVBy 2012.png">
            <a:extLst>
              <a:ext uri="{FF2B5EF4-FFF2-40B4-BE49-F238E27FC236}">
                <a16:creationId xmlns:a16="http://schemas.microsoft.com/office/drawing/2014/main" xmlns="" id="{65B75209-91A0-4558-BEB8-4E8C477AC25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57097" y="0"/>
            <a:ext cx="2081892" cy="1669774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12" name="Titel 11">
            <a:extLst>
              <a:ext uri="{FF2B5EF4-FFF2-40B4-BE49-F238E27FC236}">
                <a16:creationId xmlns:a16="http://schemas.microsoft.com/office/drawing/2014/main" xmlns="" id="{EE12D6E4-FD48-464B-A822-8BBA98CBA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83" y="4649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e-DE" sz="3600" dirty="0" smtClean="0">
                <a:latin typeface="Berlin Sans FB Demi" panose="020E0802020502020306" pitchFamily="34" charset="0"/>
              </a:rPr>
              <a:t>Beantragung BLSV Trainer Lizenz</a:t>
            </a:r>
            <a:endParaRPr lang="de-DE" sz="3600" dirty="0">
              <a:latin typeface="Berlin Sans FB Demi" panose="020E0802020502020306" pitchFamily="34" charset="0"/>
            </a:endParaRPr>
          </a:p>
        </p:txBody>
      </p:sp>
      <p:pic>
        <p:nvPicPr>
          <p:cNvPr id="3" name="Bild 2" descr="Bildschirmfoto 2018-02-02 um 09.53.34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36" t="9972" r="30772" b="5978"/>
          <a:stretch/>
        </p:blipFill>
        <p:spPr>
          <a:xfrm>
            <a:off x="334936" y="1093860"/>
            <a:ext cx="4102959" cy="576414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854AEC58-B346-4F93-A4E9-93793868E564}"/>
              </a:ext>
            </a:extLst>
          </p:cNvPr>
          <p:cNvSpPr txBox="1"/>
          <p:nvPr/>
        </p:nvSpPr>
        <p:spPr>
          <a:xfrm>
            <a:off x="7242980" y="2530847"/>
            <a:ext cx="38438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Berlin Sans FB Demi" panose="020E0802020502020306" pitchFamily="34" charset="0"/>
              </a:rPr>
              <a:t>BRTV Lehrwart</a:t>
            </a:r>
            <a:r>
              <a:rPr lang="de-DE" sz="2000" b="1" dirty="0" smtClean="0">
                <a:latin typeface="Berlin Sans FB Demi" panose="020E0802020502020306" pitchFamily="34" charset="0"/>
              </a:rPr>
              <a:t>: </a:t>
            </a:r>
            <a:endParaRPr lang="de-DE" sz="2000" b="1" dirty="0">
              <a:latin typeface="Berlin Sans FB Demi" panose="020E0802020502020306" pitchFamily="34" charset="0"/>
            </a:endParaRPr>
          </a:p>
          <a:p>
            <a:pPr algn="ctr"/>
            <a:endParaRPr lang="de-DE" sz="2000" b="1" dirty="0">
              <a:latin typeface="Berlin Sans FB Demi" panose="020E0802020502020306" pitchFamily="34" charset="0"/>
            </a:endParaRPr>
          </a:p>
          <a:p>
            <a:pPr algn="ctr"/>
            <a:r>
              <a:rPr lang="de-DE" sz="3200" b="1" dirty="0" smtClean="0">
                <a:latin typeface="Berlin Sans FB Demi" panose="020E0802020502020306" pitchFamily="34" charset="0"/>
              </a:rPr>
              <a:t>Bettina Gabler</a:t>
            </a:r>
            <a:endParaRPr lang="de-DE" sz="3200" b="1" dirty="0">
              <a:latin typeface="Berlin Sans FB Demi" panose="020E0802020502020306" pitchFamily="34" charset="0"/>
            </a:endParaRPr>
          </a:p>
          <a:p>
            <a:pPr algn="ctr"/>
            <a:endParaRPr lang="de-DE" sz="2000" b="1" dirty="0">
              <a:latin typeface="Berlin Sans FB Demi" panose="020E0802020502020306" pitchFamily="34" charset="0"/>
            </a:endParaRPr>
          </a:p>
          <a:p>
            <a:pPr algn="ctr"/>
            <a:r>
              <a:rPr lang="de-DE" sz="2000" b="1" u="sng" dirty="0" err="1" smtClean="0">
                <a:solidFill>
                  <a:srgbClr val="0000FF"/>
                </a:solidFill>
                <a:latin typeface="Berlin Sans FB Demi" panose="020E0802020502020306" pitchFamily="34" charset="0"/>
              </a:rPr>
              <a:t>lizenz@brtv.de</a:t>
            </a:r>
            <a:endParaRPr lang="de-DE" sz="2000" b="1" u="sng" dirty="0">
              <a:solidFill>
                <a:srgbClr val="0000FF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4" name="Gestreifter Pfeil nach rechts 3"/>
          <p:cNvSpPr/>
          <p:nvPr/>
        </p:nvSpPr>
        <p:spPr>
          <a:xfrm>
            <a:off x="4856564" y="2930918"/>
            <a:ext cx="2442238" cy="1074670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Gestreifter Pfeil nach rechts 6"/>
          <p:cNvSpPr/>
          <p:nvPr/>
        </p:nvSpPr>
        <p:spPr>
          <a:xfrm>
            <a:off x="5638080" y="3279837"/>
            <a:ext cx="978408" cy="484632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413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535A6D6-B650-4BD4-A8A7-BFFB273B2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847" y="279973"/>
            <a:ext cx="8666455" cy="1325563"/>
          </a:xfrm>
        </p:spPr>
        <p:txBody>
          <a:bodyPr>
            <a:normAutofit/>
          </a:bodyPr>
          <a:lstStyle/>
          <a:p>
            <a:r>
              <a:rPr lang="de-DE" dirty="0">
                <a:latin typeface="Berlin Sans FB Demi" panose="020E0802020502020306" pitchFamily="34" charset="0"/>
              </a:rPr>
              <a:t>Beantragung BLSV Trainer Lizenz</a:t>
            </a:r>
            <a:endParaRPr lang="de-DE" b="1" dirty="0">
              <a:latin typeface="Berlin Sans FB Demi" panose="020E0802020502020306" pitchFamily="34" charset="0"/>
            </a:endParaRPr>
          </a:p>
        </p:txBody>
      </p:sp>
      <p:pic>
        <p:nvPicPr>
          <p:cNvPr id="3" name="Grafik 2" descr="I:\Alex Allerlei\Rugby\Bayern\Logo\Logo RVBy 2012.png">
            <a:extLst>
              <a:ext uri="{FF2B5EF4-FFF2-40B4-BE49-F238E27FC236}">
                <a16:creationId xmlns:a16="http://schemas.microsoft.com/office/drawing/2014/main" xmlns="" id="{1DA66A7B-23A4-4EDD-AA87-2B1BE4C9A4D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36991" y="0"/>
            <a:ext cx="3055009" cy="2321169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854AEC58-B346-4F93-A4E9-93793868E564}"/>
              </a:ext>
            </a:extLst>
          </p:cNvPr>
          <p:cNvSpPr txBox="1"/>
          <p:nvPr/>
        </p:nvSpPr>
        <p:spPr>
          <a:xfrm>
            <a:off x="139557" y="1777182"/>
            <a:ext cx="42146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Berlin Sans FB Demi" panose="020E0802020502020306" pitchFamily="34" charset="0"/>
              </a:rPr>
              <a:t>BRTV Lehrwart</a:t>
            </a:r>
            <a:r>
              <a:rPr lang="de-DE" sz="2000" b="1" dirty="0" smtClean="0">
                <a:latin typeface="Berlin Sans FB Demi" panose="020E0802020502020306" pitchFamily="34" charset="0"/>
              </a:rPr>
              <a:t>: </a:t>
            </a:r>
            <a:endParaRPr lang="de-DE" sz="2000" b="1" dirty="0">
              <a:latin typeface="Berlin Sans FB Demi" panose="020E0802020502020306" pitchFamily="34" charset="0"/>
            </a:endParaRPr>
          </a:p>
          <a:p>
            <a:pPr algn="ctr"/>
            <a:endParaRPr lang="de-DE" sz="2000" b="1" dirty="0">
              <a:latin typeface="Berlin Sans FB Demi" panose="020E0802020502020306" pitchFamily="34" charset="0"/>
            </a:endParaRPr>
          </a:p>
          <a:p>
            <a:pPr algn="ctr"/>
            <a:r>
              <a:rPr lang="de-DE" sz="3200" b="1" dirty="0" smtClean="0">
                <a:latin typeface="Berlin Sans FB Demi" panose="020E0802020502020306" pitchFamily="34" charset="0"/>
              </a:rPr>
              <a:t>Bettina Gabler</a:t>
            </a:r>
            <a:endParaRPr lang="de-DE" sz="3200" b="1" dirty="0">
              <a:latin typeface="Berlin Sans FB Demi" panose="020E0802020502020306" pitchFamily="34" charset="0"/>
            </a:endParaRPr>
          </a:p>
          <a:p>
            <a:pPr algn="ctr"/>
            <a:endParaRPr lang="de-DE" sz="2000" b="1" dirty="0">
              <a:latin typeface="Berlin Sans FB Demi" panose="020E0802020502020306" pitchFamily="34" charset="0"/>
            </a:endParaRPr>
          </a:p>
          <a:p>
            <a:pPr algn="ctr"/>
            <a:r>
              <a:rPr lang="de-DE" sz="2000" b="1" dirty="0" smtClean="0">
                <a:solidFill>
                  <a:srgbClr val="0000FF"/>
                </a:solidFill>
                <a:latin typeface="Berlin Sans FB Demi" panose="020E0802020502020306" pitchFamily="34" charset="0"/>
              </a:rPr>
              <a:t>PER POST AN LIZENZINHABER</a:t>
            </a:r>
            <a:endParaRPr lang="de-DE" sz="2000" b="1" dirty="0">
              <a:solidFill>
                <a:srgbClr val="0000FF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9" name="Bild 8" descr="Bildschirmfoto 2018-02-02 um 09.53.34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36" t="9972" r="30772" b="5978"/>
          <a:stretch/>
        </p:blipFill>
        <p:spPr>
          <a:xfrm>
            <a:off x="5024033" y="1335112"/>
            <a:ext cx="3851757" cy="5411233"/>
          </a:xfrm>
          <a:prstGeom prst="rect">
            <a:avLst/>
          </a:prstGeom>
        </p:spPr>
      </p:pic>
      <p:sp>
        <p:nvSpPr>
          <p:cNvPr id="11" name="Nach rechts gekrümmter Pfeil 10"/>
          <p:cNvSpPr/>
          <p:nvPr/>
        </p:nvSpPr>
        <p:spPr>
          <a:xfrm>
            <a:off x="600093" y="3879978"/>
            <a:ext cx="2456193" cy="2219124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12" name="Bild 11" descr="BLSV_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099" y="6322410"/>
            <a:ext cx="971409" cy="407992"/>
          </a:xfrm>
          <a:prstGeom prst="rect">
            <a:avLst/>
          </a:prstGeom>
        </p:spPr>
      </p:pic>
      <p:sp>
        <p:nvSpPr>
          <p:cNvPr id="13" name="Ovale Legende 12"/>
          <p:cNvSpPr/>
          <p:nvPr/>
        </p:nvSpPr>
        <p:spPr>
          <a:xfrm>
            <a:off x="9085125" y="2735524"/>
            <a:ext cx="2888818" cy="3279837"/>
          </a:xfrm>
          <a:prstGeom prst="wedgeEllipseCallout">
            <a:avLst>
              <a:gd name="adj1" fmla="val -63338"/>
              <a:gd name="adj2" fmla="val 5989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DOSB Lizenz ausgedruckt auf BLSV Prägepapier 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96567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8052407" y="1660852"/>
            <a:ext cx="4139593" cy="1297978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4" descr="I:\Alex Allerlei\Rugby\Bayern\Logo\Logo RVBy 2012.png">
            <a:extLst>
              <a:ext uri="{FF2B5EF4-FFF2-40B4-BE49-F238E27FC236}">
                <a16:creationId xmlns:a16="http://schemas.microsoft.com/office/drawing/2014/main" xmlns="" id="{65B75209-91A0-4558-BEB8-4E8C477AC25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57097" y="0"/>
            <a:ext cx="2081892" cy="1669774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xmlns="" id="{2535A6D6-B650-4BD4-A8A7-BFFB273B2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847" y="279973"/>
            <a:ext cx="8666455" cy="1325563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Berlin Sans FB Demi" panose="020E0802020502020306" pitchFamily="34" charset="0"/>
              </a:rPr>
              <a:t>Trainer -&gt; DOSB -&gt; BLSV Lizenz</a:t>
            </a:r>
            <a:endParaRPr lang="de-DE" b="1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817287"/>
              </p:ext>
            </p:extLst>
          </p:nvPr>
        </p:nvGraphicFramePr>
        <p:xfrm>
          <a:off x="268938" y="1702724"/>
          <a:ext cx="5325936" cy="1898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Arbeitsblatt" r:id="rId4" imgW="15240000" imgH="4686300" progId="Excel.Sheet.12">
                  <p:embed/>
                </p:oleObj>
              </mc:Choice>
              <mc:Fallback>
                <p:oleObj name="Arbeitsblatt" r:id="rId4" imgW="15240000" imgH="46863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8938" y="1702724"/>
                        <a:ext cx="5325936" cy="18981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Pfeil nach unten 10"/>
          <p:cNvSpPr/>
          <p:nvPr/>
        </p:nvSpPr>
        <p:spPr>
          <a:xfrm>
            <a:off x="2149169" y="3447318"/>
            <a:ext cx="641960" cy="107467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xmlns="" id="{854AEC58-B346-4F93-A4E9-93793868E564}"/>
              </a:ext>
            </a:extLst>
          </p:cNvPr>
          <p:cNvSpPr txBox="1"/>
          <p:nvPr/>
        </p:nvSpPr>
        <p:spPr>
          <a:xfrm>
            <a:off x="265157" y="4777884"/>
            <a:ext cx="35586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Berlin Sans FB Demi" panose="020E0802020502020306" pitchFamily="34" charset="0"/>
              </a:rPr>
              <a:t>RVBy Lehrwart</a:t>
            </a:r>
            <a:r>
              <a:rPr lang="de-DE" sz="2000" b="1" dirty="0" smtClean="0">
                <a:latin typeface="Berlin Sans FB Demi" panose="020E0802020502020306" pitchFamily="34" charset="0"/>
              </a:rPr>
              <a:t>: </a:t>
            </a:r>
            <a:endParaRPr lang="de-DE" sz="2000" b="1" dirty="0">
              <a:latin typeface="Berlin Sans FB Demi" panose="020E0802020502020306" pitchFamily="34" charset="0"/>
            </a:endParaRPr>
          </a:p>
          <a:p>
            <a:pPr algn="ctr"/>
            <a:endParaRPr lang="de-DE" sz="2000" b="1" dirty="0">
              <a:latin typeface="Berlin Sans FB Demi" panose="020E0802020502020306" pitchFamily="34" charset="0"/>
            </a:endParaRPr>
          </a:p>
          <a:p>
            <a:pPr algn="ctr"/>
            <a:r>
              <a:rPr lang="de-DE" sz="3200" b="1" dirty="0" smtClean="0">
                <a:latin typeface="Berlin Sans FB Demi" panose="020E0802020502020306" pitchFamily="34" charset="0"/>
              </a:rPr>
              <a:t>Peter Smutna</a:t>
            </a:r>
            <a:endParaRPr lang="de-DE" sz="3200" b="1" dirty="0">
              <a:latin typeface="Berlin Sans FB Demi" panose="020E0802020502020306" pitchFamily="34" charset="0"/>
            </a:endParaRPr>
          </a:p>
          <a:p>
            <a:pPr algn="ctr"/>
            <a:endParaRPr lang="de-DE" sz="2000" b="1" dirty="0">
              <a:latin typeface="Berlin Sans FB Demi" panose="020E0802020502020306" pitchFamily="34" charset="0"/>
            </a:endParaRPr>
          </a:p>
          <a:p>
            <a:pPr algn="ctr"/>
            <a:r>
              <a:rPr lang="de-DE" sz="2000" b="1" u="sng" dirty="0" err="1" smtClean="0">
                <a:solidFill>
                  <a:srgbClr val="0000FF"/>
                </a:solidFill>
                <a:latin typeface="Berlin Sans FB Demi" panose="020E0802020502020306" pitchFamily="34" charset="0"/>
              </a:rPr>
              <a:t>lehrwart@</a:t>
            </a:r>
            <a:r>
              <a:rPr lang="de-DE" sz="2000" b="1" u="sng" dirty="0" err="1" smtClean="0">
                <a:solidFill>
                  <a:srgbClr val="0000FF"/>
                </a:solidFill>
                <a:latin typeface="Berlin Sans FB Demi" panose="020E0802020502020306" pitchFamily="34" charset="0"/>
              </a:rPr>
              <a:t>rvby.d</a:t>
            </a:r>
            <a:r>
              <a:rPr lang="de-DE" sz="2000" b="1" u="sng" dirty="0" err="1" smtClean="0">
                <a:solidFill>
                  <a:srgbClr val="0000FF"/>
                </a:solidFill>
                <a:latin typeface="Berlin Sans FB Demi" panose="020E0802020502020306" pitchFamily="34" charset="0"/>
              </a:rPr>
              <a:t>e</a:t>
            </a:r>
            <a:endParaRPr lang="de-DE" sz="2000" b="1" u="sng" dirty="0">
              <a:solidFill>
                <a:srgbClr val="0000FF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14" name="Bild 13" descr="Bildschirmfoto 2018-02-02 um 09.53.34.p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36" t="9972" r="30772" b="5978"/>
          <a:stretch/>
        </p:blipFill>
        <p:spPr>
          <a:xfrm>
            <a:off x="4549542" y="1890061"/>
            <a:ext cx="3154980" cy="4432349"/>
          </a:xfrm>
          <a:prstGeom prst="rect">
            <a:avLst/>
          </a:prstGeom>
        </p:spPr>
      </p:pic>
      <p:sp>
        <p:nvSpPr>
          <p:cNvPr id="15" name="Gestreifter Pfeil nach rechts 14"/>
          <p:cNvSpPr/>
          <p:nvPr/>
        </p:nvSpPr>
        <p:spPr>
          <a:xfrm>
            <a:off x="3265620" y="4912777"/>
            <a:ext cx="1493254" cy="753665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Nach oben gebogener Pfeil 15"/>
          <p:cNvSpPr/>
          <p:nvPr/>
        </p:nvSpPr>
        <p:spPr>
          <a:xfrm>
            <a:off x="7312742" y="5233774"/>
            <a:ext cx="1744456" cy="963016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xmlns="" id="{854AEC58-B346-4F93-A4E9-93793868E564}"/>
              </a:ext>
            </a:extLst>
          </p:cNvPr>
          <p:cNvSpPr txBox="1"/>
          <p:nvPr/>
        </p:nvSpPr>
        <p:spPr>
          <a:xfrm>
            <a:off x="8443170" y="3731120"/>
            <a:ext cx="32237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Berlin Sans FB Demi" panose="020E0802020502020306" pitchFamily="34" charset="0"/>
              </a:rPr>
              <a:t>BRTV Lehrwart</a:t>
            </a:r>
            <a:r>
              <a:rPr lang="de-DE" sz="2000" b="1" dirty="0" smtClean="0">
                <a:latin typeface="Berlin Sans FB Demi" panose="020E0802020502020306" pitchFamily="34" charset="0"/>
              </a:rPr>
              <a:t>: </a:t>
            </a:r>
            <a:endParaRPr lang="de-DE" sz="2000" b="1" dirty="0">
              <a:latin typeface="Berlin Sans FB Demi" panose="020E0802020502020306" pitchFamily="34" charset="0"/>
            </a:endParaRPr>
          </a:p>
          <a:p>
            <a:pPr algn="ctr"/>
            <a:endParaRPr lang="de-DE" sz="2000" b="1" dirty="0">
              <a:latin typeface="Berlin Sans FB Demi" panose="020E0802020502020306" pitchFamily="34" charset="0"/>
            </a:endParaRPr>
          </a:p>
          <a:p>
            <a:pPr algn="ctr"/>
            <a:r>
              <a:rPr lang="de-DE" sz="3200" b="1" dirty="0" smtClean="0">
                <a:latin typeface="Berlin Sans FB Demi" panose="020E0802020502020306" pitchFamily="34" charset="0"/>
              </a:rPr>
              <a:t>Bettina Gabler</a:t>
            </a:r>
            <a:endParaRPr lang="de-DE" sz="3200" b="1" dirty="0">
              <a:latin typeface="Berlin Sans FB Demi" panose="020E0802020502020306" pitchFamily="34" charset="0"/>
            </a:endParaRPr>
          </a:p>
          <a:p>
            <a:pPr algn="ctr"/>
            <a:endParaRPr lang="de-DE" sz="2000" b="1" dirty="0">
              <a:latin typeface="Berlin Sans FB Demi" panose="020E0802020502020306" pitchFamily="34" charset="0"/>
            </a:endParaRPr>
          </a:p>
          <a:p>
            <a:pPr algn="ctr"/>
            <a:r>
              <a:rPr lang="de-DE" sz="2000" b="1" u="sng" dirty="0" err="1" smtClean="0">
                <a:solidFill>
                  <a:srgbClr val="0000FF"/>
                </a:solidFill>
                <a:latin typeface="Berlin Sans FB Demi" panose="020E0802020502020306" pitchFamily="34" charset="0"/>
              </a:rPr>
              <a:t>lizenz@brtv.de</a:t>
            </a:r>
            <a:endParaRPr lang="de-DE" sz="2000" b="1" u="sng" dirty="0">
              <a:solidFill>
                <a:srgbClr val="0000FF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8" name="Pfeil nach oben 17"/>
          <p:cNvSpPr/>
          <p:nvPr/>
        </p:nvSpPr>
        <p:spPr>
          <a:xfrm>
            <a:off x="8736232" y="2944875"/>
            <a:ext cx="2665529" cy="79553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8130906" y="1953946"/>
            <a:ext cx="4061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FF0000"/>
                </a:solidFill>
              </a:rPr>
              <a:t>DOSB Lizenz mit BLSV Prägung</a:t>
            </a:r>
          </a:p>
          <a:p>
            <a:pPr algn="ctr"/>
            <a:r>
              <a:rPr lang="de-DE" sz="2400" dirty="0" smtClean="0">
                <a:solidFill>
                  <a:srgbClr val="FF0000"/>
                </a:solidFill>
              </a:rPr>
              <a:t>per Post an Lizenzinhaber</a:t>
            </a:r>
            <a:endParaRPr lang="de-D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247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Macintosh PowerPoint</Application>
  <PresentationFormat>Benutzerdefiniert</PresentationFormat>
  <Paragraphs>29</Paragraphs>
  <Slides>5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Office</vt:lpstr>
      <vt:lpstr>Microsoft Excel-Tabelle</vt:lpstr>
      <vt:lpstr>Trainer Lizenz  DOSB  BLSV 2018</vt:lpstr>
      <vt:lpstr>Beantragung DOSB Trainer Lizenz</vt:lpstr>
      <vt:lpstr>Beantragung BLSV Trainer Lizenz</vt:lpstr>
      <vt:lpstr>Beantragung BLSV Trainer Lizenz</vt:lpstr>
      <vt:lpstr>Trainer -&gt; DOSB -&gt; BLSV Lizenz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Herren  Auswahlmannschaft  Rugby Verband Bayern  2018</dc:title>
  <dc:creator>Andreas</dc:creator>
  <cp:lastModifiedBy>Admin</cp:lastModifiedBy>
  <cp:revision>20</cp:revision>
  <dcterms:created xsi:type="dcterms:W3CDTF">2018-02-01T21:03:30Z</dcterms:created>
  <dcterms:modified xsi:type="dcterms:W3CDTF">2018-02-02T09:15:56Z</dcterms:modified>
</cp:coreProperties>
</file>