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F19CAAC-589F-44A8-872B-849980AEC836}">
          <p14:sldIdLst>
            <p14:sldId id="256"/>
            <p14:sldId id="260"/>
            <p14:sldId id="257"/>
            <p14:sldId id="258"/>
            <p14:sldId id="259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71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0EFDCA6-F977-4AEA-AC4D-17552D0A1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F05B0EC2-EBC8-4431-8501-E7D0D0394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00F3EE7-A327-4799-96A4-42580868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99D49A6-2713-4FCF-8FB4-250F20D2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458E1021-46F5-459A-8148-D9EDD376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3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10C2578-B669-4211-9434-50EFB619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D76CDD35-3A95-4698-B58D-3B81CD8AA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9320C57-B572-4A52-9510-8BF289DD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122C0C1-E51A-4D40-8FAB-3285CBDBC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5C2580E-D81A-488A-85DF-A0BBEACA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09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39382228-85A0-484F-8BED-F06A4318B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9BD12D27-9BDF-4A7A-A4ED-632EB13BF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1804919-A6A6-42E5-8A31-450BFC98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943B190-D469-4DB7-809C-80E3E0B4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6D951AE-E3A0-4DB4-BE58-A601624A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74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16CD3A-3797-4E47-BCDC-C0667635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58ECDC0-B75C-486D-B32B-CEB4234F1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74F48BA2-F09C-4BE8-88DA-56E4942F6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50FB49-BE05-4C17-BC20-6F1110AE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A701DD5-50C4-4A14-886C-D4D0E334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03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4308304-BCEE-4B23-BBDD-E6F19688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8E6DDB54-D3A0-4D8B-9C93-42DC22AAB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7578ED5-F202-4DF2-9103-7BA6E10C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1806C3C-8E00-44FB-8042-A2279430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E475FF7-AF66-4AD0-B606-5E8D9C9D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48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1B4032C-A4C9-47DB-86F5-30CA2EEE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A06DE2A-199C-4E83-A109-820F82171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2458EC9F-B0E4-4D73-AC57-313251294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20CC0789-963A-4F90-B5A6-054C0C0B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63DF30A1-C570-47A9-AC86-FF58DC95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C7A43CA-152B-48A6-95C5-EDEF125B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66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6467259-AA49-4BEC-9A03-40C7C22C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D740B615-94B8-4CE6-BE82-64EC911CD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F2C7750-C17F-4481-B1D9-936B09FCE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04EF9D46-3D4B-4E48-BC68-933E71EA4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5A005DC6-DFBB-4199-904D-7FE674C09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5B32CC3B-8A8A-4588-951A-C9A00A893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B4C98C4B-FB95-47B0-AAF6-2DD856F2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2DCF9199-D0EF-40AA-ABDA-65FE2765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0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9038AAC-AD80-40CD-95B4-AB2D4BC0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375EB4D-9092-4E73-B484-BBA0A9F51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57DDC589-475E-4DA6-A442-5A300035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0FB018E-055F-4AD8-AEBA-7B850FEF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76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4EE43813-5884-4D1B-B821-31E6ACF9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E7F17FA7-F4C2-466A-AC55-43443DBF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0FB76B46-8092-40F6-A76B-2C9697DD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09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2BFFD2-4A1D-4FB4-9CF3-E00874D8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D80E6E7-AA33-4602-BE84-BB8C059E4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A875F0B4-8AB5-48D8-9216-B0B146B4C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9384CDB1-5049-4977-95AB-AADDF97DB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865C5EB6-3464-4681-89E0-1C2FA90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E57D07AF-FB89-4427-9D0A-A07501030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03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FB88DD6-1256-4DC6-9AA1-113F5D827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B161F780-9989-440A-BE28-5800DA3CA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DF58D26D-8545-481F-BD67-CD8A70ADE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D1B45642-8951-481D-A351-26170543F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AE71673-571B-4507-90E6-00494E87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AB6A3848-71CF-42B3-87F0-B4EB8CE4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98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CF62CF02-C49A-4229-B692-045BD9CC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034E24B3-9DDA-4E6B-8035-AAB9341AE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E564F33-DF6E-4D8F-AA97-F75A60D9B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3EA3B-A4D3-4A83-AC4F-5CC904E39039}" type="datetimeFigureOut">
              <a:rPr lang="de-DE" smtClean="0"/>
              <a:t>02.02.18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074BE0E-1EEB-4DEF-853C-6FEC99DD7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E3A87F4-FFDC-40E0-AAFE-1603DC60A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E1E5-90AB-4EEF-8D42-356365AEB4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66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hyperlink" Target="https://www.facebook.com/RugbyVerbandBayern/videos/1530786920277014/" TargetMode="External"/><Relationship Id="rId7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A5A8DE3-111C-4E28-9C9D-C1BE43119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722" y="2197764"/>
            <a:ext cx="9144000" cy="3105799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Berlin Sans FB Demi" panose="020E0802020502020306" pitchFamily="34" charset="0"/>
              </a:rPr>
              <a:t>Bayrische Nationalmannschaft</a:t>
            </a:r>
            <a:br>
              <a:rPr lang="de-DE" b="1" dirty="0" smtClean="0">
                <a:latin typeface="Berlin Sans FB Demi" panose="020E0802020502020306" pitchFamily="34" charset="0"/>
              </a:rPr>
            </a:br>
            <a:r>
              <a:rPr lang="de-DE" sz="4800" dirty="0" smtClean="0">
                <a:latin typeface="Berlin Sans FB Demi" panose="020E0802020502020306" pitchFamily="34" charset="0"/>
              </a:rPr>
              <a:t>Herren 7er</a:t>
            </a:r>
            <a:endParaRPr lang="de-DE" sz="4800" dirty="0">
              <a:latin typeface="Berlin Sans FB Demi" panose="020E0802020502020306" pitchFamily="34" charset="0"/>
            </a:endParaRPr>
          </a:p>
        </p:txBody>
      </p:sp>
      <p:pic>
        <p:nvPicPr>
          <p:cNvPr id="4" name="Grafik 3" descr="I:\Alex Allerlei\Rugby\Bayern\Logo\Logo RVBy 2012.png">
            <a:extLst>
              <a:ext uri="{FF2B5EF4-FFF2-40B4-BE49-F238E27FC236}">
                <a16:creationId xmlns:a16="http://schemas.microsoft.com/office/drawing/2014/main" xmlns="" id="{D3C7053D-443C-4B1D-8900-1CA9CEEA02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52363" y="98474"/>
            <a:ext cx="3739637" cy="286194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39029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1">
            <a:extLst>
              <a:ext uri="{FF2B5EF4-FFF2-40B4-BE49-F238E27FC236}">
                <a16:creationId xmlns:a16="http://schemas.microsoft.com/office/drawing/2014/main" xmlns="" id="{EE12D6E4-FD48-464B-A822-8BBA98CBA1F1}"/>
              </a:ext>
            </a:extLst>
          </p:cNvPr>
          <p:cNvSpPr txBox="1">
            <a:spLocks/>
          </p:cNvSpPr>
          <p:nvPr/>
        </p:nvSpPr>
        <p:spPr>
          <a:xfrm>
            <a:off x="558226" y="172105"/>
            <a:ext cx="9140947" cy="1014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800" b="1" dirty="0" smtClean="0">
                <a:latin typeface="Berlin Sans FB Demi" panose="020E0802020502020306" pitchFamily="34" charset="0"/>
              </a:rPr>
              <a:t>Mir </a:t>
            </a:r>
            <a:r>
              <a:rPr lang="de-DE" sz="2800" b="1" dirty="0" err="1" smtClean="0">
                <a:latin typeface="Berlin Sans FB Demi" panose="020E0802020502020306" pitchFamily="34" charset="0"/>
              </a:rPr>
              <a:t>san</a:t>
            </a:r>
            <a:r>
              <a:rPr lang="de-DE" sz="2800" b="1" dirty="0" smtClean="0">
                <a:latin typeface="Berlin Sans FB Demi" panose="020E0802020502020306" pitchFamily="34" charset="0"/>
              </a:rPr>
              <a:t> Bayern – Bayern des </a:t>
            </a:r>
            <a:r>
              <a:rPr lang="de-DE" sz="2800" b="1" dirty="0" err="1" smtClean="0">
                <a:latin typeface="Berlin Sans FB Demi" panose="020E0802020502020306" pitchFamily="34" charset="0"/>
              </a:rPr>
              <a:t>samma</a:t>
            </a:r>
            <a:r>
              <a:rPr lang="de-DE" sz="2800" b="1" dirty="0" smtClean="0">
                <a:latin typeface="Berlin Sans FB Demi" panose="020E0802020502020306" pitchFamily="34" charset="0"/>
              </a:rPr>
              <a:t> Mir – Jawohl!</a:t>
            </a:r>
            <a:endParaRPr lang="de-DE" sz="2800" b="1" dirty="0">
              <a:latin typeface="Berlin Sans FB Demi" panose="020E0802020502020306" pitchFamily="34" charset="0"/>
            </a:endParaRPr>
          </a:p>
        </p:txBody>
      </p:sp>
      <p:pic>
        <p:nvPicPr>
          <p:cNvPr id="4" name="Grafik 4" descr="I:\Alex Allerlei\Rugby\Bayern\Logo\Logo RVBy 2012.png">
            <a:extLst>
              <a:ext uri="{FF2B5EF4-FFF2-40B4-BE49-F238E27FC236}">
                <a16:creationId xmlns:a16="http://schemas.microsoft.com/office/drawing/2014/main" xmlns="" id="{65B75209-91A0-4558-BEB8-4E8C477AC2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57097" y="0"/>
            <a:ext cx="2081892" cy="166977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6" name="Bild 5" descr="20476456_1527105350645171_592112202569680563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09" y="1242155"/>
            <a:ext cx="3860928" cy="2581995"/>
          </a:xfrm>
          <a:prstGeom prst="rect">
            <a:avLst/>
          </a:prstGeom>
        </p:spPr>
      </p:pic>
      <p:pic>
        <p:nvPicPr>
          <p:cNvPr id="9" name="Bild 8" descr="20525585_1527104323978607_7055753865105774510_n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6" r="39387" b="-1"/>
          <a:stretch/>
        </p:blipFill>
        <p:spPr>
          <a:xfrm>
            <a:off x="7733688" y="2261007"/>
            <a:ext cx="3807629" cy="4242854"/>
          </a:xfrm>
          <a:prstGeom prst="rect">
            <a:avLst/>
          </a:prstGeom>
        </p:spPr>
      </p:pic>
      <p:pic>
        <p:nvPicPr>
          <p:cNvPr id="10" name="Bild 9" descr="20429913_1527105347311838_5605396930301750984_n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57" t="731"/>
          <a:stretch/>
        </p:blipFill>
        <p:spPr>
          <a:xfrm>
            <a:off x="446579" y="1242145"/>
            <a:ext cx="2986509" cy="3787706"/>
          </a:xfrm>
          <a:prstGeom prst="rect">
            <a:avLst/>
          </a:prstGeom>
        </p:spPr>
      </p:pic>
      <p:pic>
        <p:nvPicPr>
          <p:cNvPr id="11" name="Bild 10" descr="20525380_1527104807311892_8345532422772350211_n.jpg">
            <a:hlinkClick r:id="rId6"/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9" t="23811" r="22180" b="5368"/>
          <a:stretch/>
        </p:blipFill>
        <p:spPr>
          <a:xfrm>
            <a:off x="2707410" y="3349622"/>
            <a:ext cx="4200649" cy="311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75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I:\Alex Allerlei\Rugby\Bayern\Logo\Logo RVBy 2012.png">
            <a:extLst>
              <a:ext uri="{FF2B5EF4-FFF2-40B4-BE49-F238E27FC236}">
                <a16:creationId xmlns:a16="http://schemas.microsoft.com/office/drawing/2014/main" xmlns="" id="{65B75209-91A0-4558-BEB8-4E8C477AC2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57097" y="0"/>
            <a:ext cx="2081892" cy="1669774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EE12D6E4-FD48-464B-A822-8BBA98CBA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3" y="1721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3600" dirty="0">
                <a:latin typeface="Berlin Sans FB Demi" panose="020E0802020502020306" pitchFamily="34" charset="0"/>
              </a:rPr>
              <a:t>Termine RVBY </a:t>
            </a:r>
            <a:r>
              <a:rPr lang="de-DE" sz="3600" dirty="0" smtClean="0">
                <a:latin typeface="Berlin Sans FB Demi" panose="020E0802020502020306" pitchFamily="34" charset="0"/>
              </a:rPr>
              <a:t>7er </a:t>
            </a:r>
            <a:r>
              <a:rPr lang="de-DE" sz="3600" dirty="0">
                <a:latin typeface="Berlin Sans FB Demi" panose="020E0802020502020306" pitchFamily="34" charset="0"/>
              </a:rPr>
              <a:t>Auswahl Herren 2018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xmlns="" id="{80161AB0-22CE-4F79-A224-CF319331FE91}"/>
              </a:ext>
            </a:extLst>
          </p:cNvPr>
          <p:cNvSpPr txBox="1"/>
          <p:nvPr/>
        </p:nvSpPr>
        <p:spPr>
          <a:xfrm>
            <a:off x="344559" y="1974572"/>
            <a:ext cx="115956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    </a:t>
            </a:r>
            <a:r>
              <a:rPr lang="de-DE" b="1" u="sng" dirty="0"/>
              <a:t>Datum</a:t>
            </a:r>
            <a:r>
              <a:rPr lang="de-DE" dirty="0"/>
              <a:t>		          </a:t>
            </a:r>
            <a:r>
              <a:rPr lang="de-DE" b="1" u="sng" dirty="0"/>
              <a:t>Was</a:t>
            </a:r>
            <a:r>
              <a:rPr lang="de-DE" dirty="0"/>
              <a:t>		   </a:t>
            </a:r>
            <a:r>
              <a:rPr lang="de-DE" b="1" u="sng" dirty="0"/>
              <a:t>Wer</a:t>
            </a:r>
            <a:r>
              <a:rPr lang="de-DE" dirty="0"/>
              <a:t>		      </a:t>
            </a:r>
            <a:r>
              <a:rPr lang="de-DE" b="1" u="sng" dirty="0"/>
              <a:t>Zeit</a:t>
            </a:r>
            <a:r>
              <a:rPr lang="de-DE" dirty="0"/>
              <a:t>		             </a:t>
            </a:r>
            <a:r>
              <a:rPr lang="de-DE" b="1" u="sng" dirty="0"/>
              <a:t>Wo</a:t>
            </a:r>
          </a:p>
          <a:p>
            <a:endParaRPr lang="de-DE" dirty="0"/>
          </a:p>
          <a:p>
            <a:r>
              <a:rPr lang="de-DE" b="1" dirty="0" smtClean="0"/>
              <a:t>24.02.2018</a:t>
            </a:r>
            <a:r>
              <a:rPr lang="de-DE" b="1" dirty="0"/>
              <a:t>	Sichtungsmaßnahme	OFFEN		12:00-17:00 Uhr	Großraum </a:t>
            </a:r>
            <a:r>
              <a:rPr lang="de-DE" b="1" dirty="0" smtClean="0"/>
              <a:t>München</a:t>
            </a:r>
          </a:p>
          <a:p>
            <a:endParaRPr lang="de-DE" b="1" dirty="0"/>
          </a:p>
          <a:p>
            <a:r>
              <a:rPr lang="de-DE" b="1" dirty="0"/>
              <a:t>24.03.2018	Sichtungsmaßnahme	OFFEN		11:00-16:00 Uhr	Großraum </a:t>
            </a:r>
            <a:r>
              <a:rPr lang="de-DE" b="1" dirty="0" smtClean="0"/>
              <a:t>Nürnberg</a:t>
            </a:r>
          </a:p>
          <a:p>
            <a:endParaRPr lang="de-DE" b="1" dirty="0"/>
          </a:p>
          <a:p>
            <a:r>
              <a:rPr lang="de-DE" b="1" dirty="0"/>
              <a:t>20-22.04.2018	Kadertraining		Einladung	3 tägig		Sportschule </a:t>
            </a:r>
            <a:r>
              <a:rPr lang="de-DE" b="1" dirty="0" smtClean="0"/>
              <a:t>Oberhaching</a:t>
            </a:r>
          </a:p>
          <a:p>
            <a:endParaRPr lang="de-DE" b="1" dirty="0"/>
          </a:p>
          <a:p>
            <a:r>
              <a:rPr lang="de-DE" b="1" dirty="0"/>
              <a:t>02-03.06.2018	Kadertraining		Einladung	2 tägig		Großraum München / Nürnberg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62F9B105-3161-460E-942B-17DDA1FDE786}"/>
              </a:ext>
            </a:extLst>
          </p:cNvPr>
          <p:cNvSpPr txBox="1"/>
          <p:nvPr/>
        </p:nvSpPr>
        <p:spPr>
          <a:xfrm>
            <a:off x="404713" y="5031868"/>
            <a:ext cx="11099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16/17.06.2018     </a:t>
            </a:r>
            <a:r>
              <a:rPr lang="de-DE" sz="3200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 LANDESVERBANDSMEISTERSCHAFTEN </a:t>
            </a:r>
            <a:r>
              <a:rPr lang="de-DE" sz="32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in HAMBURG</a:t>
            </a:r>
          </a:p>
        </p:txBody>
      </p:sp>
    </p:spTree>
    <p:extLst>
      <p:ext uri="{BB962C8B-B14F-4D97-AF65-F5344CB8AC3E}">
        <p14:creationId xmlns:p14="http://schemas.microsoft.com/office/powerpoint/2010/main" val="53525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xmlns="" id="{004DBBED-5715-4097-A1D4-E065BF2E13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451699"/>
              </p:ext>
            </p:extLst>
          </p:nvPr>
        </p:nvGraphicFramePr>
        <p:xfrm>
          <a:off x="967409" y="132521"/>
          <a:ext cx="10482470" cy="6606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Acrobat Document" r:id="rId3" imgW="8020012" imgH="5667018" progId="AcroExch.Document.DC">
                  <p:embed/>
                </p:oleObj>
              </mc:Choice>
              <mc:Fallback>
                <p:oleObj name="Acrobat Document" r:id="rId3" imgW="8020012" imgH="566701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7409" y="132521"/>
                        <a:ext cx="10482470" cy="6606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352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535A6D6-B650-4BD4-A8A7-BFFB273B2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139" y="391629"/>
            <a:ext cx="4237383" cy="1325563"/>
          </a:xfrm>
        </p:spPr>
        <p:txBody>
          <a:bodyPr/>
          <a:lstStyle/>
          <a:p>
            <a:r>
              <a:rPr lang="de-DE" b="1" dirty="0">
                <a:latin typeface="Berlin Sans FB Demi" panose="020E0802020502020306" pitchFamily="34" charset="0"/>
              </a:rPr>
              <a:t>Kontaktdaten</a:t>
            </a:r>
          </a:p>
        </p:txBody>
      </p:sp>
      <p:pic>
        <p:nvPicPr>
          <p:cNvPr id="3" name="Grafik 2" descr="I:\Alex Allerlei\Rugby\Bayern\Logo\Logo RVBy 2012.png">
            <a:extLst>
              <a:ext uri="{FF2B5EF4-FFF2-40B4-BE49-F238E27FC236}">
                <a16:creationId xmlns:a16="http://schemas.microsoft.com/office/drawing/2014/main" xmlns="" id="{1DA66A7B-23A4-4EDD-AA87-2B1BE4C9A4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36991" y="0"/>
            <a:ext cx="3055009" cy="2321169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854AEC58-B346-4F93-A4E9-93793868E564}"/>
              </a:ext>
            </a:extLst>
          </p:cNvPr>
          <p:cNvSpPr txBox="1"/>
          <p:nvPr/>
        </p:nvSpPr>
        <p:spPr>
          <a:xfrm>
            <a:off x="876610" y="2488977"/>
            <a:ext cx="44884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Berlin Sans FB Demi" panose="020E0802020502020306" pitchFamily="34" charset="0"/>
              </a:rPr>
              <a:t>Trainer: </a:t>
            </a: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3200" b="1" dirty="0">
                <a:latin typeface="Berlin Sans FB Demi" panose="020E0802020502020306" pitchFamily="34" charset="0"/>
              </a:rPr>
              <a:t>Peter </a:t>
            </a:r>
            <a:r>
              <a:rPr lang="de-DE" sz="3200" b="1" dirty="0" err="1">
                <a:latin typeface="Berlin Sans FB Demi" panose="020E0802020502020306" pitchFamily="34" charset="0"/>
              </a:rPr>
              <a:t>Smutna</a:t>
            </a:r>
            <a:endParaRPr lang="de-DE" sz="32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2000" b="1" dirty="0">
                <a:latin typeface="Berlin Sans FB Demi" panose="020E0802020502020306" pitchFamily="34" charset="0"/>
              </a:rPr>
              <a:t>Tel: 0176/80121990</a:t>
            </a: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2000" b="1" u="sng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landesherrentrainer</a:t>
            </a:r>
            <a:r>
              <a:rPr lang="de-DE" sz="2000" b="1" u="sng" dirty="0" err="1">
                <a:solidFill>
                  <a:srgbClr val="0000FF"/>
                </a:solidFill>
                <a:latin typeface="Berlin Sans FB Demi" panose="020E0802020502020306" pitchFamily="34" charset="0"/>
              </a:rPr>
              <a:t>@rvby.de</a:t>
            </a:r>
            <a:endParaRPr lang="de-DE" sz="2000" b="1" u="sng" dirty="0">
              <a:solidFill>
                <a:srgbClr val="0000FF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A0500E77-4688-480F-A434-A61530B21082}"/>
              </a:ext>
            </a:extLst>
          </p:cNvPr>
          <p:cNvSpPr txBox="1"/>
          <p:nvPr/>
        </p:nvSpPr>
        <p:spPr>
          <a:xfrm>
            <a:off x="6398251" y="3266438"/>
            <a:ext cx="44884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Berlin Sans FB Demi" panose="020E0802020502020306" pitchFamily="34" charset="0"/>
              </a:rPr>
              <a:t>Teammanager:</a:t>
            </a: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3200" b="1" dirty="0">
                <a:latin typeface="Berlin Sans FB Demi" panose="020E0802020502020306" pitchFamily="34" charset="0"/>
              </a:rPr>
              <a:t>Andreas </a:t>
            </a:r>
            <a:r>
              <a:rPr lang="de-DE" sz="3200" b="1" dirty="0" err="1">
                <a:latin typeface="Berlin Sans FB Demi" panose="020E0802020502020306" pitchFamily="34" charset="0"/>
              </a:rPr>
              <a:t>Brunnauer</a:t>
            </a:r>
            <a:endParaRPr lang="de-DE" sz="3200" b="1" dirty="0">
              <a:latin typeface="Berlin Sans FB Demi" panose="020E0802020502020306" pitchFamily="34" charset="0"/>
            </a:endParaRP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2000" b="1" dirty="0">
                <a:latin typeface="Berlin Sans FB Demi" panose="020E0802020502020306" pitchFamily="34" charset="0"/>
              </a:rPr>
              <a:t>Tel: 0171/5248898</a:t>
            </a:r>
          </a:p>
          <a:p>
            <a:pPr algn="ctr"/>
            <a:endParaRPr lang="de-DE" sz="2000" b="1" dirty="0">
              <a:latin typeface="Berlin Sans FB Demi" panose="020E0802020502020306" pitchFamily="34" charset="0"/>
            </a:endParaRPr>
          </a:p>
          <a:p>
            <a:pPr algn="ctr"/>
            <a:r>
              <a:rPr lang="de-DE" sz="2000" b="1" u="sng" dirty="0" err="1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teammanager</a:t>
            </a:r>
            <a:r>
              <a:rPr lang="de-DE" sz="2000" b="1" u="sng" dirty="0" err="1">
                <a:solidFill>
                  <a:srgbClr val="0000FF"/>
                </a:solidFill>
                <a:latin typeface="Berlin Sans FB Demi" panose="020E0802020502020306" pitchFamily="34" charset="0"/>
              </a:rPr>
              <a:t>-herren@rvby.de</a:t>
            </a:r>
            <a:endParaRPr lang="de-DE" sz="2000" b="1" u="sng" dirty="0">
              <a:solidFill>
                <a:srgbClr val="0000FF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7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4" descr="I:\Alex Allerlei\Rugby\Bayern\Logo\Logo RVBy 2012.png">
            <a:extLst>
              <a:ext uri="{FF2B5EF4-FFF2-40B4-BE49-F238E27FC236}">
                <a16:creationId xmlns:a16="http://schemas.microsoft.com/office/drawing/2014/main" xmlns="" id="{65B75209-91A0-4558-BEB8-4E8C477AC2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57097" y="0"/>
            <a:ext cx="2081892" cy="1669774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5" name="Bild 4" descr="20526224_1527105630645143_2200086489444978064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21" y="725752"/>
            <a:ext cx="9230336" cy="5707806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311836" y="5179078"/>
            <a:ext cx="82896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5400" b="1" dirty="0" smtClean="0">
                <a:latin typeface="Berlin Sans FB Demi" panose="020E0802020502020306" pitchFamily="34" charset="0"/>
              </a:rPr>
              <a:t>Wir brauchen Eure Hilfe</a:t>
            </a:r>
            <a:endParaRPr lang="de-DE" sz="5400" b="1" dirty="0"/>
          </a:p>
        </p:txBody>
      </p:sp>
    </p:spTree>
    <p:extLst>
      <p:ext uri="{BB962C8B-B14F-4D97-AF65-F5344CB8AC3E}">
        <p14:creationId xmlns:p14="http://schemas.microsoft.com/office/powerpoint/2010/main" val="173124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Macintosh PowerPoint</Application>
  <PresentationFormat>Benutzerdefiniert</PresentationFormat>
  <Paragraphs>29</Paragraphs>
  <Slides>6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Office</vt:lpstr>
      <vt:lpstr>Acrobat Document</vt:lpstr>
      <vt:lpstr>Bayrische Nationalmannschaft Herren 7er</vt:lpstr>
      <vt:lpstr>PowerPoint-Präsentation</vt:lpstr>
      <vt:lpstr>Termine RVBY 7er Auswahl Herren 2018</vt:lpstr>
      <vt:lpstr>PowerPoint-Präsentation</vt:lpstr>
      <vt:lpstr>Kontaktdaten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Herren  Auswahlmannschaft  Rugby Verband Bayern  2018</dc:title>
  <dc:creator>Andreas</dc:creator>
  <cp:lastModifiedBy>Admin</cp:lastModifiedBy>
  <cp:revision>14</cp:revision>
  <dcterms:created xsi:type="dcterms:W3CDTF">2018-02-01T21:03:30Z</dcterms:created>
  <dcterms:modified xsi:type="dcterms:W3CDTF">2018-02-02T08:34:27Z</dcterms:modified>
</cp:coreProperties>
</file>